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9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CC"/>
    <a:srgbClr val="080808"/>
    <a:srgbClr val="33CCCC"/>
    <a:srgbClr val="33CCFF"/>
    <a:srgbClr val="008080"/>
    <a:srgbClr val="0099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343" autoAdjust="0"/>
  </p:normalViewPr>
  <p:slideViewPr>
    <p:cSldViewPr>
      <p:cViewPr varScale="1">
        <p:scale>
          <a:sx n="69" d="100"/>
          <a:sy n="69" d="100"/>
        </p:scale>
        <p:origin x="114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468FB85E-0467-4A51-80C8-8BBA5C36D67E}" type="datetimeFigureOut">
              <a:rPr lang="de-DE"/>
              <a:pPr>
                <a:defRPr/>
              </a:pPr>
              <a:t>30.06.2023</a:t>
            </a:fld>
            <a:endParaRPr lang="de-D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D06EE272-5269-4E69-A198-90B0DF7ACE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0"/>
            <a:r>
              <a:rPr lang="de-DE" altLang="de-DE" noProof="0" smtClean="0"/>
              <a:t>Zweite Ebene</a:t>
            </a:r>
          </a:p>
          <a:p>
            <a:pPr lvl="0"/>
            <a:r>
              <a:rPr lang="de-DE" altLang="de-DE" noProof="0" smtClean="0"/>
              <a:t>Dritte Ebene</a:t>
            </a:r>
          </a:p>
          <a:p>
            <a:pPr lvl="0"/>
            <a:r>
              <a:rPr lang="de-DE" altLang="de-DE" noProof="0" smtClean="0"/>
              <a:t>Vierte Ebene</a:t>
            </a:r>
          </a:p>
          <a:p>
            <a:pPr lvl="0"/>
            <a:r>
              <a:rPr lang="de-DE" altLang="de-DE" noProof="0" smtClean="0"/>
              <a:t>Fünfte Ebene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73EAA4-8370-45B5-A5F4-D810E45FCCE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75261-26DF-499E-932C-D2A08AD73597}" type="datetime1">
              <a:rPr lang="de-DE" smtClean="0"/>
              <a:t>30.06.2023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Prof. Dr. R. Zimmer,                        Prof. für Arbeitsrecht</a:t>
            </a: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F4F-6312-4610-BB0F-42BC83E92DB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16873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96863"/>
            <a:ext cx="221297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548" y="304800"/>
            <a:ext cx="6084676" cy="1216025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92B7-8EA5-4E89-A9F8-DA50330FF80B}" type="datetime1">
              <a:rPr lang="de-DE" smtClean="0"/>
              <a:t>30.06.2023</a:t>
            </a:fld>
            <a:endParaRPr lang="de-DE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Prof. Dr. R. Zimmer,                        Prof. für Arbeitsrecht</a:t>
            </a:r>
            <a:endParaRPr lang="de-DE" altLang="de-DE"/>
          </a:p>
        </p:txBody>
      </p:sp>
      <p:sp>
        <p:nvSpPr>
          <p:cNvPr id="7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94062-8C74-4C39-9F09-9B66804C6D6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89987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50838"/>
            <a:ext cx="6264275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19626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2" name="Datumsplatzhalter 6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fld id="{01AD1AEC-2B4A-4B41-9D14-1BE43A448F60}" type="datetime1">
              <a:rPr lang="de-DE" smtClean="0"/>
              <a:t>30.06.2023</a:t>
            </a:fld>
            <a:endParaRPr lang="de-DE"/>
          </a:p>
        </p:txBody>
      </p:sp>
      <p:sp>
        <p:nvSpPr>
          <p:cNvPr id="13" name="Fußzeilenplatzhalter 7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de-DE" altLang="de-DE" smtClean="0"/>
              <a:t>Prof. Dr. R. Zimmer,                        Prof. für Arbeitsrecht</a:t>
            </a:r>
            <a:endParaRPr lang="de-DE" altLang="de-DE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4475AD-3CC1-409C-9E51-FFA34D5BE42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6" grpId="0"/>
      <p:bldP spid="2928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Arial" pitchFamily="34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Arial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Arial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pitchFamily="34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1340768"/>
            <a:ext cx="8136135" cy="900100"/>
          </a:xfrm>
        </p:spPr>
        <p:txBody>
          <a:bodyPr/>
          <a:lstStyle/>
          <a:p>
            <a:r>
              <a:rPr lang="de-DE" sz="3600" dirty="0" smtClean="0"/>
              <a:t>Gewerkschaftliches </a:t>
            </a:r>
            <a:r>
              <a:rPr lang="de-DE" sz="3600" dirty="0"/>
              <a:t>Netzwerktreffen </a:t>
            </a:r>
            <a:endParaRPr lang="de-DE" altLang="de-DE" sz="3600" dirty="0" smtClean="0">
              <a:latin typeface="Tahoma" panose="020B0604030504040204" pitchFamily="34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75556" y="2994386"/>
            <a:ext cx="7416824" cy="2774874"/>
          </a:xfrm>
        </p:spPr>
        <p:txBody>
          <a:bodyPr/>
          <a:lstStyle/>
          <a:p>
            <a:pPr marL="457200" indent="-457200" algn="ctr">
              <a:buClr>
                <a:schemeClr val="bg1"/>
              </a:buClr>
              <a:buFont typeface="Times New Roman" panose="02020603050405020304" pitchFamily="18" charset="0"/>
              <a:buAutoNum type="arabicPeriod"/>
            </a:pPr>
            <a:r>
              <a:rPr lang="de-DE" altLang="de-DE" sz="2500" dirty="0"/>
              <a:t>a</a:t>
            </a:r>
            <a:r>
              <a:rPr lang="de-DE" altLang="de-DE" sz="2500" dirty="0" smtClean="0"/>
              <a:t>m 05.07.2023</a:t>
            </a:r>
          </a:p>
          <a:p>
            <a:pPr marL="457200" indent="-457200" algn="ctr">
              <a:buClr>
                <a:schemeClr val="bg1"/>
              </a:buClr>
              <a:buFont typeface="Times New Roman" panose="02020603050405020304" pitchFamily="18" charset="0"/>
              <a:buAutoNum type="arabicPeriod"/>
            </a:pPr>
            <a:r>
              <a:rPr lang="de-DE" altLang="de-DE" sz="2500" dirty="0" smtClean="0"/>
              <a:t>kritische Akademie Inzell</a:t>
            </a:r>
            <a:r>
              <a:rPr lang="de-DE" altLang="de-DE" sz="2500" b="1" dirty="0" smtClean="0"/>
              <a:t/>
            </a:r>
            <a:br>
              <a:rPr lang="de-DE" altLang="de-DE" sz="2500" b="1" dirty="0" smtClean="0"/>
            </a:br>
            <a:endParaRPr lang="de-DE" altLang="de-DE" sz="2500" b="1" dirty="0" smtClean="0"/>
          </a:p>
          <a:p>
            <a:pPr marL="514350" indent="-514350" algn="ctr">
              <a:buClr>
                <a:schemeClr val="bg1"/>
              </a:buClr>
              <a:buFont typeface="Times New Roman" panose="02020603050405020304" pitchFamily="18" charset="0"/>
              <a:buAutoNum type="arabicPeriod"/>
            </a:pPr>
            <a:r>
              <a:rPr lang="de-DE" altLang="de-DE" sz="3000" b="1" dirty="0" smtClean="0"/>
              <a:t>Erste Kleingruppenarbeit</a:t>
            </a:r>
          </a:p>
          <a:p>
            <a:pPr algn="ctr" eaLnBrk="1" hangingPunct="1"/>
            <a:r>
              <a:rPr lang="de-DE" altLang="de-DE" sz="2400" dirty="0" smtClean="0"/>
              <a:t>Prof. Dr. Reingard Zimmer</a:t>
            </a:r>
          </a:p>
          <a:p>
            <a:pPr algn="ctr" eaLnBrk="1" hangingPunct="1"/>
            <a:r>
              <a:rPr lang="de-DE" altLang="de-DE" sz="2200" dirty="0" smtClean="0"/>
              <a:t>Prof. für Arbeitsrecht</a:t>
            </a: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96863"/>
            <a:ext cx="221297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304801"/>
            <a:ext cx="8856984" cy="1170582"/>
          </a:xfrm>
        </p:spPr>
        <p:txBody>
          <a:bodyPr/>
          <a:lstStyle/>
          <a:p>
            <a:r>
              <a:rPr lang="de-DE" dirty="0" smtClean="0"/>
              <a:t>Erster Austausch - Brainstorming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916832"/>
            <a:ext cx="8196262" cy="4102968"/>
          </a:xfrm>
        </p:spPr>
        <p:txBody>
          <a:bodyPr/>
          <a:lstStyle/>
          <a:p>
            <a:r>
              <a:rPr lang="de-DE" sz="2400" dirty="0" smtClean="0"/>
              <a:t>Deutschland: </a:t>
            </a:r>
          </a:p>
          <a:p>
            <a:pPr lvl="1"/>
            <a:r>
              <a:rPr lang="de-DE" sz="2000" dirty="0" smtClean="0"/>
              <a:t>Was haben wir als IGM schon gemacht?</a:t>
            </a:r>
          </a:p>
          <a:p>
            <a:pPr lvl="1"/>
            <a:r>
              <a:rPr lang="de-DE" sz="2000" dirty="0"/>
              <a:t>W</a:t>
            </a:r>
            <a:r>
              <a:rPr lang="de-DE" sz="2000" dirty="0" smtClean="0"/>
              <a:t>ie sind die Rückmeldungen aus den </a:t>
            </a:r>
            <a:r>
              <a:rPr lang="de-DE" sz="2000" smtClean="0"/>
              <a:t>Betrieben</a:t>
            </a:r>
            <a:r>
              <a:rPr lang="de-DE" sz="2000" smtClean="0"/>
              <a:t>?</a:t>
            </a:r>
            <a:br>
              <a:rPr lang="de-DE" sz="2000" smtClean="0"/>
            </a:br>
            <a:r>
              <a:rPr lang="de-DE" sz="2000" smtClean="0"/>
              <a:t>Sind </a:t>
            </a:r>
            <a:r>
              <a:rPr lang="de-DE" sz="2000" dirty="0" smtClean="0"/>
              <a:t>die Unternehmen schon tätig geworden?</a:t>
            </a:r>
          </a:p>
          <a:p>
            <a:pPr lvl="1"/>
            <a:r>
              <a:rPr lang="de-DE" sz="2000" dirty="0" smtClean="0"/>
              <a:t>Welche Probleme sehen wir?</a:t>
            </a:r>
          </a:p>
          <a:p>
            <a:r>
              <a:rPr lang="de-DE" sz="2400" dirty="0" smtClean="0"/>
              <a:t>Aus anderen Ländern:</a:t>
            </a:r>
          </a:p>
          <a:p>
            <a:pPr lvl="1"/>
            <a:r>
              <a:rPr lang="de-DE" sz="2000" dirty="0" smtClean="0"/>
              <a:t>Welche (ggfs. mittelbaren) Auswirkungen des deutschen </a:t>
            </a:r>
            <a:r>
              <a:rPr lang="de-DE" sz="2000" dirty="0" err="1" smtClean="0"/>
              <a:t>LkSG</a:t>
            </a:r>
            <a:r>
              <a:rPr lang="de-DE" sz="2000" dirty="0" smtClean="0"/>
              <a:t> sehen wir in unseren Ländern? </a:t>
            </a:r>
          </a:p>
          <a:p>
            <a:r>
              <a:rPr lang="de-DE" sz="2400" dirty="0" smtClean="0"/>
              <a:t>Reines Brainstorming, keine Visualisierung nötig.</a:t>
            </a:r>
          </a:p>
          <a:p>
            <a:r>
              <a:rPr lang="de-DE" sz="2400" dirty="0" smtClean="0"/>
              <a:t>Ende der AG-Phase: 12.30</a:t>
            </a:r>
            <a:endParaRPr lang="de-DE" sz="20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992B7-8EA5-4E89-A9F8-DA50330FF80B}" type="datetime1">
              <a:rPr lang="de-DE" smtClean="0"/>
              <a:t>30.06.2023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Prof. Dr. R. Zimmer,                        Prof. für Arbeitsrecht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94062-8C74-4C39-9F09-9B66804C6D67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31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3_Profil">
  <a:themeElements>
    <a:clrScheme name="Profil 10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0099CC"/>
      </a:accent2>
      <a:accent3>
        <a:srgbClr val="FFFFFF"/>
      </a:accent3>
      <a:accent4>
        <a:srgbClr val="000000"/>
      </a:accent4>
      <a:accent5>
        <a:srgbClr val="CED5DD"/>
      </a:accent5>
      <a:accent6>
        <a:srgbClr val="008AB9"/>
      </a:accent6>
      <a:hlink>
        <a:srgbClr val="336699"/>
      </a:hlink>
      <a:folHlink>
        <a:srgbClr val="003366"/>
      </a:folHlink>
    </a:clrScheme>
    <a:fontScheme name="3_Profi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8AB9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101</Words>
  <Application>Microsoft Office PowerPoint</Application>
  <PresentationFormat>Bildschirmpräsentation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Tahoma</vt:lpstr>
      <vt:lpstr>Times New Roman</vt:lpstr>
      <vt:lpstr>Verdana</vt:lpstr>
      <vt:lpstr>Wingdings</vt:lpstr>
      <vt:lpstr>3_Profil</vt:lpstr>
      <vt:lpstr>Gewerkschaftliches Netzwerktreffen </vt:lpstr>
      <vt:lpstr>Erster Austausch - Brainstorming</vt:lpstr>
    </vt:vector>
  </TitlesOfParts>
  <Company>UKE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Zimmer_TTIP_ArbR</dc:title>
  <dc:creator>RZ</dc:creator>
  <cp:lastModifiedBy>Guel, Nesrin</cp:lastModifiedBy>
  <cp:revision>441</cp:revision>
  <dcterms:created xsi:type="dcterms:W3CDTF">2008-04-04T17:28:25Z</dcterms:created>
  <dcterms:modified xsi:type="dcterms:W3CDTF">2023-06-30T14:01:07Z</dcterms:modified>
</cp:coreProperties>
</file>